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80" r:id="rId3"/>
    <p:sldId id="281" r:id="rId4"/>
    <p:sldId id="262" r:id="rId5"/>
    <p:sldId id="271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563AA"/>
    <a:srgbClr val="9EC979"/>
    <a:srgbClr val="13B794"/>
    <a:srgbClr val="FFC000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61" d="100"/>
          <a:sy n="161" d="100"/>
        </p:scale>
        <p:origin x="16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7C8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Activités d’écriture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sz="4400" dirty="0"/>
              <a:t>Semaine 2</a:t>
            </a:r>
          </a:p>
          <a:p>
            <a:endParaRPr lang="fr-FR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A2E656BC-A13B-45ED-9481-7BE86AB875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53E99CDE-05A2-4B12-A6E3-1699B809A20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1994"/>
          <a:stretch/>
        </p:blipFill>
        <p:spPr>
          <a:xfrm>
            <a:off x="0" y="1"/>
            <a:ext cx="801715" cy="9104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57686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-2112"/>
            <a:ext cx="9423400" cy="1325563"/>
          </a:xfrm>
        </p:spPr>
        <p:txBody>
          <a:bodyPr/>
          <a:lstStyle/>
          <a:p>
            <a:r>
              <a:rPr lang="fr-FR" sz="4400" b="1" dirty="0"/>
              <a:t>Je copie :</a:t>
            </a:r>
            <a:endParaRPr lang="fr-FR" b="1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086903"/>
          </a:xfrm>
        </p:spPr>
        <p:txBody>
          <a:bodyPr/>
          <a:lstStyle/>
          <a:p>
            <a:pPr marL="0" indent="0">
              <a:lnSpc>
                <a:spcPct val="150000"/>
              </a:lnSpc>
              <a:buNone/>
            </a:pPr>
            <a:endParaRPr lang="fr-FR" sz="2800" dirty="0"/>
          </a:p>
          <a:p>
            <a:pPr marL="0" indent="0">
              <a:lnSpc>
                <a:spcPct val="150000"/>
              </a:lnSpc>
              <a:buNone/>
            </a:pPr>
            <a:r>
              <a:rPr lang="fr-FR" sz="2800" dirty="0"/>
              <a:t> </a:t>
            </a:r>
            <a:r>
              <a:rPr lang="fr-FR" sz="5400" dirty="0">
                <a:latin typeface="Cursive standard" pitchFamily="2" charset="0"/>
              </a:rPr>
              <a:t>L, S</a:t>
            </a:r>
            <a:endParaRPr lang="fr-FR" sz="4400" dirty="0">
              <a:latin typeface="Cursive standard" pitchFamily="2" charset="0"/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PERIODE 1</a:t>
            </a:r>
          </a:p>
        </p:txBody>
      </p:sp>
      <p:sp>
        <p:nvSpPr>
          <p:cNvPr id="7" name="Espace réservé du texte 3">
            <a:extLst>
              <a:ext uri="{FF2B5EF4-FFF2-40B4-BE49-F238E27FC236}">
                <a16:creationId xmlns:a16="http://schemas.microsoft.com/office/drawing/2014/main" id="{1A0C7019-6805-4C39-B3EB-5B1C3E3A3EB5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600" b="0" i="1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E1 J’ai une écriture lisible.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65816F30-ECC5-4FE6-9A29-D6852A56BE0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2281"/>
          <a:stretch/>
        </p:blipFill>
        <p:spPr>
          <a:xfrm>
            <a:off x="0" y="445982"/>
            <a:ext cx="525061" cy="592705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CA2471F4-6796-4B4C-B269-665CE6C2A9F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90586" y="1950076"/>
            <a:ext cx="4431213" cy="29578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15682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-2112"/>
            <a:ext cx="9423400" cy="1325563"/>
          </a:xfrm>
        </p:spPr>
        <p:txBody>
          <a:bodyPr/>
          <a:lstStyle/>
          <a:p>
            <a:r>
              <a:rPr lang="fr-FR" sz="4400" b="1" dirty="0"/>
              <a:t>Je copie mon poème:</a:t>
            </a:r>
            <a:endParaRPr lang="fr-FR" b="1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PERIODE 1</a:t>
            </a:r>
          </a:p>
        </p:txBody>
      </p:sp>
      <p:sp>
        <p:nvSpPr>
          <p:cNvPr id="7" name="Espace réservé du texte 3">
            <a:extLst>
              <a:ext uri="{FF2B5EF4-FFF2-40B4-BE49-F238E27FC236}">
                <a16:creationId xmlns:a16="http://schemas.microsoft.com/office/drawing/2014/main" id="{1A0C7019-6805-4C39-B3EB-5B1C3E3A3EB5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600" b="0" i="1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E1 J’ai une écriture lisible.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4D51F9A1-4D0E-43F2-B5DB-FD5290260D4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48492" y="313094"/>
            <a:ext cx="3325910" cy="5916772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5E777744-6B6B-41E7-BBB3-7D01C264A5E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52281"/>
          <a:stretch/>
        </p:blipFill>
        <p:spPr>
          <a:xfrm>
            <a:off x="0" y="445982"/>
            <a:ext cx="525061" cy="592705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5F273442-DEB9-495F-9303-74E58F05F26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66079" y="2148036"/>
            <a:ext cx="3838077" cy="2561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28157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0F3CC7D1-CBD6-4215-9A7D-D7A85DEDFDA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1B46FF22-A6B9-4469-A2AC-93C4D231905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49756"/>
          <a:stretch/>
        </p:blipFill>
        <p:spPr>
          <a:xfrm>
            <a:off x="0" y="445982"/>
            <a:ext cx="525061" cy="624065"/>
          </a:xfrm>
          <a:prstGeom prst="rect">
            <a:avLst/>
          </a:prstGeom>
        </p:spPr>
      </p:pic>
      <p:sp>
        <p:nvSpPr>
          <p:cNvPr id="13" name="Titre 1">
            <a:extLst>
              <a:ext uri="{FF2B5EF4-FFF2-40B4-BE49-F238E27FC236}">
                <a16:creationId xmlns:a16="http://schemas.microsoft.com/office/drawing/2014/main" id="{66836A4D-A5FD-4720-B5C5-799248F260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32717" y="171956"/>
            <a:ext cx="3902229" cy="1325563"/>
          </a:xfrm>
        </p:spPr>
        <p:txBody>
          <a:bodyPr/>
          <a:lstStyle/>
          <a:p>
            <a:r>
              <a:rPr lang="fr-FR" b="1" dirty="0">
                <a:solidFill>
                  <a:srgbClr val="9EC979"/>
                </a:solidFill>
              </a:rPr>
              <a:t>Je décris l’image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8E0A95AD-759B-4CCD-914F-F1A24C396083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sp>
        <p:nvSpPr>
          <p:cNvPr id="15" name="Espace réservé du texte 3">
            <a:extLst>
              <a:ext uri="{FF2B5EF4-FFF2-40B4-BE49-F238E27FC236}">
                <a16:creationId xmlns:a16="http://schemas.microsoft.com/office/drawing/2014/main" id="{85AE0A04-383A-4059-B881-B9AE162A9ED5}"/>
              </a:ext>
            </a:extLst>
          </p:cNvPr>
          <p:cNvSpPr txBox="1">
            <a:spLocks/>
          </p:cNvSpPr>
          <p:nvPr/>
        </p:nvSpPr>
        <p:spPr>
          <a:xfrm>
            <a:off x="271537" y="5981946"/>
            <a:ext cx="7931224" cy="32089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i="1" dirty="0">
                <a:solidFill>
                  <a:srgbClr val="00B050"/>
                </a:solidFill>
              </a:rPr>
              <a:t>E4 Je produis un écrit répondant à une consigne</a:t>
            </a:r>
            <a:endParaRPr lang="fr-FR" sz="2000" i="1" dirty="0">
              <a:solidFill>
                <a:srgbClr val="00B050"/>
              </a:solidFill>
            </a:endParaRPr>
          </a:p>
          <a:p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17" name="Image 16">
            <a:extLst>
              <a:ext uri="{FF2B5EF4-FFF2-40B4-BE49-F238E27FC236}">
                <a16:creationId xmlns:a16="http://schemas.microsoft.com/office/drawing/2014/main" id="{37E5EBE9-F648-4919-B79D-5B43ECA226D5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401" r="39763"/>
          <a:stretch/>
        </p:blipFill>
        <p:spPr>
          <a:xfrm>
            <a:off x="957244" y="1473676"/>
            <a:ext cx="4404573" cy="3438462"/>
          </a:xfrm>
          <a:prstGeom prst="rect">
            <a:avLst/>
          </a:prstGeom>
        </p:spPr>
      </p:pic>
      <p:sp>
        <p:nvSpPr>
          <p:cNvPr id="18" name="Espace réservé du texte 3">
            <a:extLst>
              <a:ext uri="{FF2B5EF4-FFF2-40B4-BE49-F238E27FC236}">
                <a16:creationId xmlns:a16="http://schemas.microsoft.com/office/drawing/2014/main" id="{A4C922F8-6B29-4525-85F1-8A6E50883FE0}"/>
              </a:ext>
            </a:extLst>
          </p:cNvPr>
          <p:cNvSpPr txBox="1">
            <a:spLocks/>
          </p:cNvSpPr>
          <p:nvPr/>
        </p:nvSpPr>
        <p:spPr>
          <a:xfrm>
            <a:off x="7338252" y="2902938"/>
            <a:ext cx="4150829" cy="648072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2400" dirty="0"/>
              <a:t>Je décris l’image, je fais une liste précise du contenu du sac.  </a:t>
            </a:r>
          </a:p>
        </p:txBody>
      </p:sp>
    </p:spTree>
    <p:extLst>
      <p:ext uri="{BB962C8B-B14F-4D97-AF65-F5344CB8AC3E}">
        <p14:creationId xmlns:p14="http://schemas.microsoft.com/office/powerpoint/2010/main" val="15215364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1FA8F666-A6C6-4810-A763-D29758C7432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sp>
        <p:nvSpPr>
          <p:cNvPr id="9" name="Titre 1">
            <a:extLst>
              <a:ext uri="{FF2B5EF4-FFF2-40B4-BE49-F238E27FC236}">
                <a16:creationId xmlns:a16="http://schemas.microsoft.com/office/drawing/2014/main" id="{65D53BB6-0F14-423F-8579-3F53711C31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2734" y="8967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9EC979"/>
                </a:solidFill>
              </a:rPr>
              <a:t>J’écris une liste</a:t>
            </a:r>
            <a:endParaRPr lang="fr-FR" dirty="0">
              <a:solidFill>
                <a:srgbClr val="9EC979"/>
              </a:solidFill>
            </a:endParaRP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D6833E87-16DB-4E32-9DA1-10BFF35A7DFB}"/>
              </a:ext>
            </a:extLst>
          </p:cNvPr>
          <p:cNvSpPr txBox="1"/>
          <p:nvPr/>
        </p:nvSpPr>
        <p:spPr>
          <a:xfrm>
            <a:off x="1325069" y="1337529"/>
            <a:ext cx="8594786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>
                <a:solidFill>
                  <a:srgbClr val="9EC979"/>
                </a:solidFill>
              </a:rPr>
              <a:t>CE2 :</a:t>
            </a:r>
            <a:r>
              <a:rPr lang="fr-FR" sz="2800" dirty="0"/>
              <a:t> </a:t>
            </a:r>
          </a:p>
          <a:p>
            <a:r>
              <a:rPr lang="fr-FR" sz="2800" dirty="0"/>
              <a:t>Poursuis la liste en suivant le modèle :</a:t>
            </a:r>
          </a:p>
          <a:p>
            <a:endParaRPr lang="fr-FR" sz="2800" dirty="0"/>
          </a:p>
          <a:p>
            <a:r>
              <a:rPr lang="fr-FR" sz="2800" b="1" dirty="0"/>
              <a:t>Pour écrire, j’ai besoin d’un stylo et d’un cahier.</a:t>
            </a:r>
          </a:p>
          <a:p>
            <a:endParaRPr lang="fr-FR" sz="2000" b="1" dirty="0"/>
          </a:p>
          <a:p>
            <a:endParaRPr lang="fr-FR" sz="2000" b="1" dirty="0"/>
          </a:p>
          <a:p>
            <a:endParaRPr lang="fr-FR" sz="2000" b="1" dirty="0"/>
          </a:p>
          <a:p>
            <a:endParaRPr lang="fr-FR" sz="2000" b="1" dirty="0"/>
          </a:p>
          <a:p>
            <a:endParaRPr lang="fr-FR" sz="2000" b="1" dirty="0"/>
          </a:p>
          <a:p>
            <a:endParaRPr lang="fr-FR" sz="2000" b="1" dirty="0"/>
          </a:p>
          <a:p>
            <a:endParaRPr lang="fr-FR" sz="2000" b="1" dirty="0"/>
          </a:p>
          <a:p>
            <a:endParaRPr lang="fr-FR" sz="1100" b="1" dirty="0"/>
          </a:p>
          <a:p>
            <a:pPr lvl="0">
              <a:spcBef>
                <a:spcPct val="20000"/>
              </a:spcBef>
            </a:pPr>
            <a:r>
              <a:rPr lang="fr-FR" sz="2000" i="1" dirty="0">
                <a:solidFill>
                  <a:srgbClr val="00B050"/>
                </a:solidFill>
              </a:rPr>
              <a:t>E4 Je produis un écrit répondant à une consigne.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7BEFF138-BDE4-375F-690C-DAFBD47E000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49756"/>
          <a:stretch/>
        </p:blipFill>
        <p:spPr>
          <a:xfrm>
            <a:off x="0" y="445982"/>
            <a:ext cx="525061" cy="624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442609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171</TotalTime>
  <Words>100</Words>
  <Application>Microsoft Office PowerPoint</Application>
  <PresentationFormat>Grand écran</PresentationFormat>
  <Paragraphs>33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Cursive standard</vt:lpstr>
      <vt:lpstr>Thème Office</vt:lpstr>
      <vt:lpstr>Activités d’écriture</vt:lpstr>
      <vt:lpstr>Je copie :</vt:lpstr>
      <vt:lpstr>Je copie mon poème:</vt:lpstr>
      <vt:lpstr>Je décris l’image</vt:lpstr>
      <vt:lpstr>J’écris une liste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lastModifiedBy>MH</cp:lastModifiedBy>
  <cp:revision>25</cp:revision>
  <dcterms:created xsi:type="dcterms:W3CDTF">2021-07-17T07:25:24Z</dcterms:created>
  <dcterms:modified xsi:type="dcterms:W3CDTF">2022-08-25T11:54:13Z</dcterms:modified>
</cp:coreProperties>
</file>